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2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3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5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2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6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3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91E7-5697-40A0-99BF-2F52874DB6E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F000-28EB-42BF-8C95-C2A3E4E5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92143"/>
            <a:ext cx="7391398" cy="848329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50642"/>
              </p:ext>
            </p:extLst>
          </p:nvPr>
        </p:nvGraphicFramePr>
        <p:xfrm>
          <a:off x="422504" y="1193227"/>
          <a:ext cx="6927394" cy="7863839"/>
        </p:xfrm>
        <a:graphic>
          <a:graphicData uri="http://schemas.openxmlformats.org/drawingml/2006/table">
            <a:tbl>
              <a:tblPr firstRow="1" bandRow="1"/>
              <a:tblGrid>
                <a:gridCol w="4086866"/>
                <a:gridCol w="1420264"/>
                <a:gridCol w="1420264"/>
              </a:tblGrid>
              <a:tr h="548639">
                <a:tc gridSpan="3">
                  <a:txBody>
                    <a:bodyPr/>
                    <a:lstStyle>
                      <a:lvl1pPr marL="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Personal</a:t>
                      </a:r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Client Audit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Items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Score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Priority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When was the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last time a risk survey was completed on your account to determine potential self-insurance gaps &amp; losses?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How often do you have your properties appraised?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>
                        <a:lumMod val="20000"/>
                        <a:lumOff val="8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When was the last time you completed a driver safety program?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What</a:t>
                      </a:r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process is in place to ensure that if you have a claim it will be handled in a manner to help you mitigate the loss?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What Loss</a:t>
                      </a:r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Assessment Audits do you currently use to help </a:t>
                      </a:r>
                      <a:b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you prevent &amp; mitigate losses such as flood, water damage, earthquake &amp; wildfires?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If</a:t>
                      </a:r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you have a loss on your property what kind of tracking system do you have in place to remember all your property inventory?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What screening process do you have in place when hiring domestic help?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You</a:t>
                      </a:r>
                      <a:r>
                        <a:rPr lang="en-US" sz="11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have 10 times more the chance of having your identity stolen than you car, what do you have in place to prevent potential identity theft losses?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When was the last time you had a liability assessment to identify any liability you may be assuming?</a:t>
                      </a:r>
                      <a:endParaRPr lang="en-US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5" marB="45715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696" y="9298651"/>
            <a:ext cx="660784" cy="640080"/>
          </a:xfrm>
          <a:prstGeom prst="rect">
            <a:avLst/>
          </a:prstGeom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389433" y="295566"/>
            <a:ext cx="6995160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SALES SYSTEM</a:t>
            </a:r>
            <a:endParaRPr lang="en-US" sz="22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8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Cite">
      <a:dk1>
        <a:sysClr val="windowText" lastClr="000000"/>
      </a:dk1>
      <a:lt1>
        <a:sysClr val="window" lastClr="FFFFFF"/>
      </a:lt1>
      <a:dk2>
        <a:srgbClr val="6E6E6E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174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Courtney McCoach</cp:lastModifiedBy>
  <cp:revision>26</cp:revision>
  <dcterms:created xsi:type="dcterms:W3CDTF">2015-06-16T12:02:43Z</dcterms:created>
  <dcterms:modified xsi:type="dcterms:W3CDTF">2017-02-27T21:06:42Z</dcterms:modified>
</cp:coreProperties>
</file>